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3" r:id="rId6"/>
    <p:sldId id="272" r:id="rId7"/>
    <p:sldId id="275" r:id="rId8"/>
    <p:sldId id="277" r:id="rId9"/>
    <p:sldId id="278" r:id="rId10"/>
    <p:sldId id="279" r:id="rId11"/>
    <p:sldId id="280" r:id="rId12"/>
    <p:sldId id="276" r:id="rId13"/>
    <p:sldId id="274" r:id="rId14"/>
    <p:sldId id="270" r:id="rId15"/>
    <p:sldId id="268" r:id="rId16"/>
    <p:sldId id="264" r:id="rId17"/>
    <p:sldId id="262" r:id="rId18"/>
    <p:sldId id="297" r:id="rId19"/>
    <p:sldId id="298" r:id="rId20"/>
    <p:sldId id="281" r:id="rId21"/>
    <p:sldId id="285" r:id="rId22"/>
    <p:sldId id="286" r:id="rId23"/>
    <p:sldId id="287" r:id="rId24"/>
    <p:sldId id="289" r:id="rId25"/>
    <p:sldId id="290" r:id="rId26"/>
    <p:sldId id="291" r:id="rId27"/>
    <p:sldId id="292" r:id="rId28"/>
    <p:sldId id="29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E77"/>
    <a:srgbClr val="F1F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ACB45-6EF3-4829-BFD1-E40DCC817334}" v="149" dt="2020-07-22T00:35:19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0422F-25EB-4052-AE7D-CFB1EFCB8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7C893F-0446-4CBE-90CC-C0B1E7FC1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CC4C7C9-5D44-4301-95AA-1C390716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FC87CD2-3BC0-4EA9-B225-9886D98F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C6E98E-0BA4-41F5-8FF1-19CE9527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8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A24A7-0801-40B7-A381-B7544D37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BAEDB41-1733-4ADA-A8F2-149EDBC1F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0325A9-7C31-4327-A2F9-E4FCAA51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F401FE9-BED0-4136-B7C1-7D32A0ED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EFB60C-A5FB-493D-A15E-D78610AB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86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2719FB-7846-4950-9CE7-1B6AEF040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67F4DFA-94F5-401A-85AB-D7D1BA7D9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09DF7D5-A1C3-4766-8C08-5214FCD2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52F0CD8-2378-4001-9707-1A870C4D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97E36EB-D112-44AD-8466-EC5777DB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3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720A3-5DE1-453E-8F0C-F258753A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561F514-C399-46A0-B011-DF37A481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DB36122-821D-47D0-B4F4-B9602573A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E8445A1-F468-45C9-BB29-61DF4EA1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1FE53AA-ECB0-4716-9101-8375B6A5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01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16430-4E20-433A-9D94-4ECE9C4C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1B08389-5119-4A18-801C-CA026A82F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9FD6D5F-B73D-4A2C-B3F6-59E36469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B6EA668-B451-4A38-B002-F8B367AA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35135-78B6-41ED-97E9-EAD2A61D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47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65646-8479-4744-8E8D-6A16E330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DF3992B-AFAB-4760-A2EB-EA65A54E4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B31230F-0909-4258-A9B6-E08234A2E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29240D8-A1E7-43A7-8166-DA58FDD0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FCD0698-229E-4AAC-910C-DF1D86FF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9A637D7-1A44-418D-831A-92F70851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9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9C17E-77E0-4065-ACD5-7A948F7C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DC7FF09-92E0-4DB5-A5E6-2A94260D2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55F4AC1-6A67-449F-9F9A-DF5EB92A7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74AC846-2CE4-45FC-90BF-73F6B34A0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8A998AB-64CC-4BFC-8351-91EB7D50F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97A7545-1077-4E44-BAED-3803EAF87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C099E07-DCFE-47D3-8084-F2A80875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E9F1162D-0760-442C-9FEC-AB8EE193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44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6C4B3-FDA9-40AC-B899-DD3D0E75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E71E1D3-73F1-498E-8389-0D68A90B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2535E57-8708-46ED-97D3-BF66B135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6ADE85C-7041-4315-B6CE-6B13FA0E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26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72B5EE6-88AD-4479-BC8C-6F6035A1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0CA92ED-2841-4D5C-ACC0-79D3B986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60DACE4-272B-4FCF-9958-C2DFDA70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9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554F2-16BB-474D-BA0F-8224224C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90EBA6-209D-4B00-858A-15E007F63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CC3D527-A01F-4D07-BF98-F0C5FA26C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2BE9D1F-0019-44AE-A7AF-386EF9C22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8241B2E-CF71-4FAF-A6FA-A62D68D5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EB67A34-A140-4ACA-8C37-5CD37381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79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DB012-65B6-4498-A2A1-CF9BC78E0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BFF82D6-B7A7-4680-8CF1-BF977A54A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0DA74D0-21B0-4C8F-A7B6-E663703ED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2BEAE24-4668-4371-8450-100D5731B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A907372-7525-44CF-B9CA-2EEDD7D0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A785825-BE80-4A68-95D4-4A852CD6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06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E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469427F-E978-4717-A16B-E7DA7652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CD2CF64-29A1-48C9-A014-A3B36D517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97007C-E39B-4A91-AF92-EC4F71D6A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C8C12-B650-4B19-BA46-023A1A39D56F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B44E6CE-A006-47EB-A191-1711FDE9C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A9D5DC1-45C2-4CD5-8389-6DAC688A1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2F09-95AE-44CF-A4EB-2B396EFA04D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00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3446DE2-BFDB-46B4-A455-A60E6BB0D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9A644B-A463-48E4-BAE1-7F45C52C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7618AF-F2C5-48B5-A3A3-7836890E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234530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0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416 L -4.16667E-6 0.21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01C56-E57B-4CF7-A35A-E171DEF9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2B2D87D-50A7-4C05-8F39-7812AE111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9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D098AF8-46E2-430A-B303-50E37AFB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920985-A4D9-4F0D-9099-8B066958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6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51C89343-E896-4955-BE3E-874B96C34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598F9F-C38F-4034-B2DD-7E1432A5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33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fotografia, telemóvel, diferente, telefone&#10;&#10;Descrição gerada automaticamente">
            <a:extLst>
              <a:ext uri="{FF2B5EF4-FFF2-40B4-BE49-F238E27FC236}">
                <a16:creationId xmlns:a16="http://schemas.microsoft.com/office/drawing/2014/main" id="{B34E62DA-4936-4416-9F8B-DF24FB8C8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C3680C-75A4-4FF8-B834-2FD3CA9FD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, computador&#10;&#10;Descrição gerada automaticamente">
            <a:extLst>
              <a:ext uri="{FF2B5EF4-FFF2-40B4-BE49-F238E27FC236}">
                <a16:creationId xmlns:a16="http://schemas.microsoft.com/office/drawing/2014/main" id="{5468EC6C-0F32-4155-8845-305998326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375FE7-A8DA-4689-8067-D59EC99F4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6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D59108-4CA7-4A26-8D26-28D4F84A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A68A1A-62C8-46CA-8482-F8239C546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9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00E1C40-C14F-4B86-A127-D51512521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9210F3-EA96-4FA1-852A-44F8268A1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3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fotografia, telemóvel, diferente, monitor&#10;&#10;Descrição gerada automaticamente">
            <a:extLst>
              <a:ext uri="{FF2B5EF4-FFF2-40B4-BE49-F238E27FC236}">
                <a16:creationId xmlns:a16="http://schemas.microsoft.com/office/drawing/2014/main" id="{86358EDE-38D4-445E-B898-62C453845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ACAC76-375D-43BE-A60D-E5588C1C9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, telefone&#10;&#10;Descrição gerada automaticamente">
            <a:extLst>
              <a:ext uri="{FF2B5EF4-FFF2-40B4-BE49-F238E27FC236}">
                <a16:creationId xmlns:a16="http://schemas.microsoft.com/office/drawing/2014/main" id="{2F5CD1B8-47A3-4BA0-AE6F-5A894F2F5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3F253E-4F4E-4380-AF79-E02844A8A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12A5B3-228D-4491-88E1-ABB95F980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028"/>
            <a:ext cx="67519" cy="797947"/>
          </a:xfrm>
          <a:prstGeom prst="rect">
            <a:avLst/>
          </a:prstGeom>
        </p:spPr>
      </p:pic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2A1CB24-72BA-49F1-B7C8-A8908E92C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37847FD-782E-4F0C-A6B2-75A4749BC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907028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2F28F1-C528-46EA-9ACD-203AFA3D0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F30C941-151A-4AEC-8C20-BBE6D6FA4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28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30FE49C-9A82-4F58-AFF7-3301EFB6F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C10FDB-9104-4915-9D06-50208B28E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, computador&#10;&#10;Descrição gerada automaticamente">
            <a:extLst>
              <a:ext uri="{FF2B5EF4-FFF2-40B4-BE49-F238E27FC236}">
                <a16:creationId xmlns:a16="http://schemas.microsoft.com/office/drawing/2014/main" id="{C62022B2-D792-4532-8977-180A4C93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9A2457-F29E-46E9-A2B7-B3D82D7CA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A142DA0-C06A-46EA-826D-43C5D0142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5EDD5AE-445E-4120-9AB4-CCC2A876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72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D33876-FAD1-471A-865D-039321A9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D90F06-B802-4D03-93AE-758D0A10E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, computador&#10;&#10;Descrição gerada automaticamente">
            <a:extLst>
              <a:ext uri="{FF2B5EF4-FFF2-40B4-BE49-F238E27FC236}">
                <a16:creationId xmlns:a16="http://schemas.microsoft.com/office/drawing/2014/main" id="{DEAFFF15-3BBD-4739-941B-FC1F40E9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87A1FD4-0CCF-449A-BF35-513204BA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38121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7E09BE6-C447-4E8D-B520-B8C001E05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1ADE9A-005C-44C7-94D3-216A2DC25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907028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9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1702384-C879-424B-8226-B6599346F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15B201-75E3-4490-AC6F-258CEF36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907028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6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2142801-9059-407C-B036-BFD4BD73C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DBC5BC7-3950-4468-801D-155568367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907028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6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BF7125-A8E7-4CF2-8F5E-8769C9F7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DDC914-5A30-4992-A84B-F15E22215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85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6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59259E-6 L -0.00013 0.2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7653E3-763E-4532-A2F2-D3166FA70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54E1DF-3ACE-4542-8EDE-2D9EFBB2C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234530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8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BDA17B-B105-4C22-9414-DBC133A27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5A6F68-4CFC-4C2F-A3EB-859614860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234530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9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relógio&#10;&#10;Descrição gerada automaticamente">
            <a:extLst>
              <a:ext uri="{FF2B5EF4-FFF2-40B4-BE49-F238E27FC236}">
                <a16:creationId xmlns:a16="http://schemas.microsoft.com/office/drawing/2014/main" id="{4A6311CC-FFB2-496B-826C-7EB19FABC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3A744A-13A0-4C1D-AC37-04CDE82D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4" y="2345303"/>
            <a:ext cx="70543" cy="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14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553E9F5C4D6D42B3EE9FF6D5DEF904" ma:contentTypeVersion="4" ma:contentTypeDescription="Create a new document." ma:contentTypeScope="" ma:versionID="da89dcc04bb300684cf5015d47394f0e">
  <xsd:schema xmlns:xsd="http://www.w3.org/2001/XMLSchema" xmlns:xs="http://www.w3.org/2001/XMLSchema" xmlns:p="http://schemas.microsoft.com/office/2006/metadata/properties" xmlns:ns3="ffbc800a-8579-4f47-b981-68624a491c1d" targetNamespace="http://schemas.microsoft.com/office/2006/metadata/properties" ma:root="true" ma:fieldsID="4ba64713e01918549090c3cb1b1da1b3" ns3:_="">
    <xsd:import namespace="ffbc800a-8579-4f47-b981-68624a491c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bc800a-8579-4f47-b981-68624a491c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8984CE-1948-4B50-90DA-35742D819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bc800a-8579-4f47-b981-68624a491c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F4221A-F898-4BEA-B877-F523CD8409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9D9638-C688-44EF-B07E-4D81B7A26E4B}">
  <ds:schemaRefs>
    <ds:schemaRef ds:uri="http://purl.org/dc/dcmitype/"/>
    <ds:schemaRef ds:uri="ffbc800a-8579-4f47-b981-68624a491c1d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0</Words>
  <Application>Microsoft Office PowerPoint</Application>
  <PresentationFormat>Ecrã Panorâmico</PresentationFormat>
  <Paragraphs>0</Paragraphs>
  <Slides>25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Mota</dc:creator>
  <cp:lastModifiedBy>Samuel Santos</cp:lastModifiedBy>
  <cp:revision>4</cp:revision>
  <dcterms:created xsi:type="dcterms:W3CDTF">2020-07-21T21:16:36Z</dcterms:created>
  <dcterms:modified xsi:type="dcterms:W3CDTF">2020-07-22T09:00:34Z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0x0101007A553E9F5C4D6D42B3EE9FF6D5DEF904</vt:lpwstr>
  </property>
</Properties>
</file>